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6291"/>
  </p:normalViewPr>
  <p:slideViewPr>
    <p:cSldViewPr snapToGrid="0" snapToObjects="1">
      <p:cViewPr varScale="1">
        <p:scale>
          <a:sx n="119" d="100"/>
          <a:sy n="119" d="100"/>
        </p:scale>
        <p:origin x="22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9B4A2-5229-1541-8EF0-CAA78192A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87B4D6-A8D7-C440-8D29-14900B7F4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680F0-75D6-1C4F-A479-A6F61732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E0657A-8EBC-5045-B717-A78B5D113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05EA0-276D-254F-882A-4EF0E66EB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07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9610E-3807-AF47-B651-FFF5E1CB7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5F1E02-B822-FA4F-8725-7B4CCB20D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D26A7-A436-7F4F-9FE4-B1A28BB44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00887-7F7E-484A-80C2-D170DF39D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06246D-1F74-104A-A09D-1F909037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93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14781E7-0619-D043-AD38-9D2DA1419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0D59B3-B575-BE43-AA51-2986835C3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408984-742C-8347-807E-E45A34C7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6823A0-26F6-F34B-AE76-EDE9AF36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D8EC78-2EF7-2448-A56E-4FF2B01E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3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3B35E-7733-904C-AF33-AE7E671B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F45DD7-E018-D54A-BC4C-D771AFA50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587FB-407F-F247-B21F-CF418239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54B7E2-842E-604A-B546-CDD2A5A6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E8029D-583E-6342-A345-1A6DC6E3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60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6F85-4DCD-3441-9C51-2AB367C5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57FEB3-C09F-7B4F-9601-271560564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0FB280-B551-424F-8D0F-8B7D86CC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AFD427-8BDC-B946-A7C8-957D1A54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77FEC9-307E-174F-A8F2-679C97B5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25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174AD-DB46-0D4D-805A-3F4B7D8D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453BF-2F24-A442-9B8B-B50617DD6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F830CC-1BC6-FA42-A327-125601F2F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3BC582-C02D-B640-BCDD-A8BC6A12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264CD3-3BCE-994D-A420-F497C2FA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8B89FD-3F64-BB47-961C-FC5A7157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8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F9EC2-222E-1E46-B787-166FE48A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8C89DC-1D37-874C-AD90-DF2C28D14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B079B0-D270-9647-9EF1-FFDA5FC54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76EF32-9CB7-C847-B45D-A1C1C9A83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4B30D8-D39E-C444-8A3F-9BF904778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6EFA8E-F195-464D-A42E-FD30C3484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E2D578-9F9F-264A-8724-8CE3559CE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D0DD28-80BC-5042-BF11-DBF3A1EA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89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235B5-29AD-0F4E-BC9B-F36A45C6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621579-DE3F-4B4B-834D-8D747291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4E40BF-8B60-3141-8D4D-C8DAE46D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8A3C61-5DB8-2A4E-AB11-C87D0BD8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66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06B1FC-8356-8744-9B73-BE752DFE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27E362-6EC0-9440-A32F-9FCA94AD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93D485-07E8-A14E-BFFE-BE8636E3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27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A8FD8-FBA5-A344-9CB6-CC27B742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8E81C9-AC28-AD41-8D61-72A89514A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38B65F-854B-F942-B17F-7C5C00A9D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213240-754D-4D4C-884E-0559E94D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6A6764-325F-F541-AEBF-68BBAF92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8D5BE5-93A0-5146-A5C9-29564A87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5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6A0A4-154B-8143-8871-B7F00A5C2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3236E4-8F94-AC42-BC20-21BB726BA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07BD0D-5AA5-3144-A716-436625796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0974E1-B07A-A746-A4B7-C143A606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C022B2-AD98-9B44-B3FB-ED8395E6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8F8A5B-0B2B-F64D-8DE4-49EECCB81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12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7F921D-FC27-0146-811C-CCFC370C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D513AC-F40F-A344-98FC-4ED9723B0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BB5807-215A-DB42-BD4C-86A9A4E53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D66AD-CA1A-DE4E-AF5C-C8BC375AF584}" type="datetimeFigureOut">
              <a:rPr lang="fr-FR" smtClean="0"/>
              <a:t>05/10/2021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063A35-8636-BB45-A74A-9234A14FF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217220-841F-B24B-AB2B-C56390DEA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7D79-D860-E942-AE46-C42789653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06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651402-11EC-204B-BE27-E5EC93BF4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398" y="11671"/>
            <a:ext cx="11080376" cy="683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575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RICARD-HIBON</dc:creator>
  <cp:lastModifiedBy>AGNES RICARD-HIBON</cp:lastModifiedBy>
  <cp:revision>1</cp:revision>
  <dcterms:created xsi:type="dcterms:W3CDTF">2021-10-05T19:51:22Z</dcterms:created>
  <dcterms:modified xsi:type="dcterms:W3CDTF">2021-10-05T19:52:24Z</dcterms:modified>
</cp:coreProperties>
</file>